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8" r:id="rId4"/>
    <p:sldId id="25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94643"/>
  </p:normalViewPr>
  <p:slideViewPr>
    <p:cSldViewPr snapToGrid="0">
      <p:cViewPr>
        <p:scale>
          <a:sx n="88" d="100"/>
          <a:sy n="88" d="100"/>
        </p:scale>
        <p:origin x="202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9EC8B-7F4C-2042-9485-C0EE7F4C6152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B39D-2427-9B4C-AD9E-7A3D56FBF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59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4389-A45B-E254-3A26-B794DB4F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866A97-A959-8E5B-CC11-8ADE2DE36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9EB9B-D7BD-8C1C-4997-40B55238F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ED43C-ED1C-696E-F12B-11315A00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4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066C-8C5C-FEE5-B730-033411F8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4256A-3F0B-90E5-AC35-D3D2F3150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087F0-8F87-538B-C318-66E279A75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EDD53-4061-090A-E784-975FAB3D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02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5A2C-9F01-4AD1-8B68-8E52E319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C9CEFB-DC3B-0087-7AED-A03B583F7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2F14E8-C482-AC63-B79B-33491B7F9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65B93-5E70-41BB-863C-92BF36D8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97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0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583D5-5271-3EC8-F72D-F746063A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DFDFE9-7512-86AD-4C08-AE49FA66C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9DDF9-BDDB-EB45-D2BD-A80721F1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36482-CCBA-129A-629E-C879B54D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13683-DF35-B65A-C7F2-A6B1F03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0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A1566-80AF-3407-510D-2AC3AE7C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ED0311-6015-C577-5196-DC6C906E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DCDB3-2528-B81A-1061-A391F59F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B28ED-A56D-39C5-F2DF-FA909270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A8BEF-815F-564B-0EA7-AF1A8AAA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95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DD2CA7-EBF1-B246-4398-A8F760AE7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CD8ABD-BE45-EDFF-F0B3-C3DB27506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08CF8-50AE-62E7-652C-FBD49EE7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F603-07CF-4859-1CEC-5799DF6B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E40DB-3099-E6D7-CC76-AD7FEFE9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23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62DA-004A-C2B2-554B-25279F9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CD37-BBE3-DBA8-0222-53262B6E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C46-2172-31D5-F13B-22D57308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018F-8CD1-10A1-7663-543A3CA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7F1B9-F925-3A1B-1E12-B8410BD4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67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01176-29BC-FCA0-3AB3-AD28FA0F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2BDAB-2885-2C76-2EF3-CA69302F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D161A-8F82-EC19-9DA0-3F323DBE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AD9AB-C77C-1DDB-8231-A31C0E7E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185ED-41C4-4F6A-2CF8-FAECEAAC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9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6A4C-1581-C4CA-80FD-C06DF3D4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C1707-2936-941A-D50D-A0DA5DD5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19900D-2D6C-E848-1007-B3F3F8B03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B9A1C-5D60-6DC6-5610-5FEA885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D590E-A08B-E456-601E-7A445EDA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B154C-66C7-CC4F-852A-027A620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49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78F0D-4ED7-D481-E6B7-83983829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404BC-4492-576A-0527-33C8016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18E217-644A-D5DB-A180-7EDBF8F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FFD05-3530-2FE5-CD3A-E68ED2551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D437B7-5267-F25D-C81F-6B382AC0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A251C3-BF2A-ACA1-0B05-0420F8EE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718AE-1BF3-9265-0CCF-13A43B9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1FC25E-12B2-1700-80B1-84470B62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9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2C70-F677-F6C9-F8C7-7547A49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BF2082-EC5F-AAB8-A3C2-55696B54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A6E1D7-2C9C-DAFB-995F-4454B64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42970-7621-76F7-BE6A-377ADA6A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11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863BFF-83FD-DF10-885C-CA8126DB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F13FD5-B00E-4E9A-1DA9-E04926C8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A45D0-ADE2-0A90-B6A2-16463A7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20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2489-EFD6-AAB6-B33B-37B39011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679B-F287-93D8-3219-8F069B37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C513B2-B31C-5A48-16B8-9F3276B8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3D4AC-D7C2-27B7-ED5B-87F613A3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5A9FCC-B3C8-C3D0-52BC-06FE2C9B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FE2F5-E520-8DA6-6143-EEA864C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50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C3D0-1347-1DC8-3F25-BDFDA28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75C4C-39D1-8E07-66AC-E2BA82066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2D7FE-05CB-0FB4-A460-3FEB7F2F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01C25-855B-48D5-18ED-EE866A3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8B9E7-6D3C-91D3-31B4-E197726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0BDA3-86B7-0F43-89B5-4AB5931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F4D064-89F9-740A-9C34-D42FC924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37922-B6B6-4EDA-0B1D-AD975DE25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2B20-7025-837F-CD16-3DEFF17D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6016-50CF-274E-84F9-6244D135CACB}" type="datetimeFigureOut">
              <a:rPr kumimoji="1" lang="zh-CN" altLang="en-US" smtClean="0"/>
              <a:t>2025/8/22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1086F-3458-9C23-AD62-B77D87B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7D94D-9296-B0DF-3164-4DE9AFA96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4.jpg"/><Relationship Id="rId15" Type="http://schemas.openxmlformats.org/officeDocument/2006/relationships/image" Target="../media/image12.jp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eg"/><Relationship Id="rId1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7.jpg"/><Relationship Id="rId3" Type="http://schemas.openxmlformats.org/officeDocument/2006/relationships/image" Target="../media/image15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7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7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6BA1-7CF9-9410-57A4-67D25B83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5E2522-6AFE-4991-87BA-0A89E3F4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2D2B4-4D4D-8D50-5D6E-DC59267B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769139-0443-E258-754B-38C6F49A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4" y="2725512"/>
            <a:ext cx="2078298" cy="1391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6E28F0-3732-6A1C-9503-AE61C329DF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66" r="12675" b="1121"/>
          <a:stretch/>
        </p:blipFill>
        <p:spPr>
          <a:xfrm>
            <a:off x="2312671" y="2725511"/>
            <a:ext cx="1857324" cy="1391996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E9B9B2D8-ACEF-A377-39CD-9D4F3238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4" y="5349273"/>
            <a:ext cx="3940705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C64BBD48-E0A9-C44A-D731-B88431C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3996D-A430-FE02-2919-3B7F3AA4A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15ADFA-1C67-CA0D-5FC9-DC7258156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8A2A18-76C3-CD64-AC03-DF38839D2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1512BD-94B5-9E37-A08F-6D94D6F41A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3227" y="5284177"/>
            <a:ext cx="3961026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EFC34F-04B7-1F2D-E5F0-EDDCFD2E6A0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107" b="-26662"/>
          <a:stretch>
            <a:fillRect/>
          </a:stretch>
        </p:blipFill>
        <p:spPr>
          <a:xfrm>
            <a:off x="230961" y="4117506"/>
            <a:ext cx="2083407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81FED-43BD-BD4C-D642-EFE0E895C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3D8904-3DDB-B058-1851-D201F2E3B7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226" y="101704"/>
            <a:ext cx="3954239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E83D-BF7E-0E14-A66D-D360062E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252463-B462-2F26-67CB-F0B66613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789A87-3E77-D0B3-F90C-E58A4FB6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FC4596-BAD8-3009-4948-661495EE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41A0894-1626-D65B-BA17-FFF49266F7F9}"/>
              </a:ext>
            </a:extLst>
          </p:cNvPr>
          <p:cNvGrpSpPr/>
          <p:nvPr/>
        </p:nvGrpSpPr>
        <p:grpSpPr>
          <a:xfrm>
            <a:off x="236048" y="2725511"/>
            <a:ext cx="3933947" cy="1391997"/>
            <a:chOff x="8112406" y="101758"/>
            <a:chExt cx="3933947" cy="13919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F5E42C0-9E17-03CB-94DF-15938DBA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C5B123-0066-0BE0-6C54-CA9E96FF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02B3D0A6-7752-5A26-79DC-C900E252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F70C27A9-FF07-FA01-D6B3-54692FA2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0A52F-9378-5AA6-98B6-D45184DDC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26C77-E6CF-0917-A9A6-A05B4996C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84727B-2133-8DB7-D156-2C4B4E761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EB56C-B991-57E6-B92E-273AE52C9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583" y="5284177"/>
            <a:ext cx="3957669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901540-EC49-343A-BA78-1641F9258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6107" b="-26662"/>
          <a:stretch>
            <a:fillRect/>
          </a:stretch>
        </p:blipFill>
        <p:spPr>
          <a:xfrm>
            <a:off x="239427" y="4117506"/>
            <a:ext cx="2069833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7FB743-6B54-039D-2EB9-1D5B1DB4F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28E9-4AFB-CC85-1F8A-6919139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C4B736-87B9-3707-EF1D-9B3EB1A3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16" y="2725503"/>
            <a:ext cx="3957633" cy="2623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D38C0D-2668-F8EF-7FAE-E09A1167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ADA7C-E125-E076-EA08-FD18CA72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63AFF9-47E1-7E68-6651-17E055045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AEDE143-A75B-A539-2CA3-A66B55EF6A20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8CF265-8781-0276-758F-8CE0B16F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B979275-BBA3-3987-4F4D-2371B3B0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2459E3-A705-6123-F65D-06E86E36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5D7C8EDC-9E87-70E3-F61E-D69BBE2F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90E8E3C9-D591-F705-EC92-9C34F295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A242CF2C-E8DA-90A6-BDEF-FD91A41C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87193-50D2-5017-AAEE-E81322333F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9169" y="2725503"/>
            <a:ext cx="3922098" cy="2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D955EF-387B-551E-B351-6CE756C2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69" y="2681034"/>
            <a:ext cx="3933937" cy="2668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81AF7-9B0D-7424-4DA6-52622E28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3DCCB-C93F-1BC5-4797-A48805C6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EB23F-4F62-9144-823B-AFE806D8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BFE3018-EDE9-CE56-3B58-882DD14AD324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CF5B22B-4E58-DC54-4ABA-444345B3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F8C535-AB9E-BED5-D921-866FCC7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E74482-5964-916D-AE19-24B0F84A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101EDB07-67BF-6E0C-E0C4-D755DA90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825D7722-C6E9-6F10-9BBE-62F838DF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3B81B326-718D-FBFA-4FB7-172F7E77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1C750-74E5-EB82-4D78-96210555C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167" y="2812423"/>
            <a:ext cx="2520825" cy="24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</Words>
  <Application>Microsoft Macintosh PowerPoint</Application>
  <PresentationFormat>宽屏</PresentationFormat>
  <Paragraphs>4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Haibin Shao</dc:creator>
  <cp:lastModifiedBy>Haibin Shao</cp:lastModifiedBy>
  <cp:revision>12</cp:revision>
  <dcterms:created xsi:type="dcterms:W3CDTF">2024-09-12T00:38:04Z</dcterms:created>
  <dcterms:modified xsi:type="dcterms:W3CDTF">2025-08-22T08:08:46Z</dcterms:modified>
</cp:coreProperties>
</file>